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of a strategy
  - Generate consensus
- Set up co-ownership
  - Share responsibility
  - Garner expertise
- Provide clarity
  - Readable
  - Accessible
- Help people achieve their goals
  - Understand their needs through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2024-02-29T09:33:53Z</dcterms:created>
  <dcterms:modified xsi:type="dcterms:W3CDTF">2024-02-29T09:33:53Z</dcterms:modified>
</cp:coreProperties>
</file>